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4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1582-C545-49B8-9C58-6BB886FFA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65454D-05BD-456D-A695-E4768828E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D54E9-1BB0-483E-890C-31F09ED8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F183C-E940-4A09-953F-C5E6C8325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D29B8-0BC0-4859-8CCC-849970F5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2324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712EC-973E-4B8C-AF6F-0A6F2F24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015A9-863B-4A7D-A0CB-8DFC026A4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359D1-6B4E-46A8-A258-D5D342CC8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F5F36-9DC1-4B21-AC0D-FB990D357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B47A3-3201-4CE9-B214-D68D47BA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9121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E073F8-F484-46F7-911D-3C0BEE4F6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6C6D06-65E5-47B8-8AB0-01F5E7320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B1387-50CE-41A9-876D-072B3C87E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62889-EF69-4AB4-A88F-BF98898A2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E3254-C23D-4027-A20A-A055D476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148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DA31-F343-4ADC-82E6-876CD491A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A475D-55F6-417B-BD91-3DD3FB5C8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B2604-97C5-42C6-A7A4-D47A8F405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98BA3-F092-452F-BEA7-350C38AFB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C3E49-FFA3-47E6-89F6-A9419C72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611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D594D-70EF-45A0-ABD0-239483F2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A7C26-AC92-4AD0-8BEF-130DE4BCC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0AFC4-D3D0-4409-BFF5-6123027A1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943F3-F979-4EB9-BFA6-CF309BD0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2F274-2AF2-43D3-B40C-2A9FD0FF2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128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0BC5-B5A6-4C21-8A33-C3AB85B0F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7D4C9-E842-483C-A6E2-BE2E14ECC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CB624-C446-4E1B-8220-1F8332499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FB930F-D2D9-4F6E-8B03-8BB208A2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0AD54-A0CF-4CF4-AFB9-0C03A4FB0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531B5-389B-485A-921B-784A2B5A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63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C70C-FCE7-40E5-83E8-47CCD6832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F9169-BBF1-4D4B-81CE-AECC00AC1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BF13E-CD8A-48E8-B3E8-DDB542882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8AA6D-3878-43FD-A7B0-DA8579797A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983415-B62B-469D-83F2-9F8F851CD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89088-30AA-4414-9DC4-4FD20A18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5B75B-48CE-4D22-8DA5-7F6CBCF4A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EC5124-5194-48D0-A10D-239C1350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1829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CD508-C73F-4E8D-A2BD-E8E2C122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7D9DA-5CE0-415C-B961-837719791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AB626-20D5-4168-87ED-0BA1DBE46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D3D549-E580-4A99-BD5F-699F7DB0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0528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71FC0-1C7A-44E3-9822-284417D17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DEB78-1C53-4CD4-84A1-84C455E01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3C7B0-B386-45BC-A1D1-020F7D1DC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9857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EA253-3A65-4BF9-8C56-1F63933E4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ECA6C-5F48-4C63-ABD4-DCFD55BFB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710B18-9236-4977-ADBF-38B8F5EE2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8D8A2-28AA-4A85-ABF5-E25F96CEE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D7CB5-D480-4FA7-8517-44302D053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9EA48-10B7-49E5-9E19-EA09BC8C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4763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209F-36AC-480F-94A0-643A0BD78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DACC9E-F61F-452A-8E48-0DF213FDB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885C5-5768-4CB5-8E99-FA6229F13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888358-45B9-4BB5-8690-959B941C6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5234D-8144-40C9-AA9C-478AD82C4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8B13C-B14C-4491-AE89-6C0FA721E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6066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D3280-BDEB-4B0F-ADFE-10C2749F7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974F0-7294-4F1C-972A-E263D90E6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F6A44-8FB3-416D-96B4-27A4FB6F99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8FD0E-728F-4590-9B2C-5F3D127D578E}" type="datetimeFigureOut">
              <a:rPr lang="en-AU" smtClean="0"/>
              <a:t>18/06/2021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0E09F-DD46-4ADC-A16A-79B273311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11036-C24E-4E75-A534-3DFFE7046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21CDE-A1CA-48EF-93BC-6180F521F8B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671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F0B4E-FBA0-4C7C-9CCF-00173AC8C9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/>
              <a:t>Archery Madness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FC8ED9-C841-485D-B446-8DAA05E718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B92DD0AB-4DF8-4264-ABD7-07147FC94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182" y="2420"/>
            <a:ext cx="9143999" cy="68555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6738C59-1C67-42A2-A5FB-123A20AEDB93}"/>
              </a:ext>
            </a:extLst>
          </p:cNvPr>
          <p:cNvSpPr/>
          <p:nvPr/>
        </p:nvSpPr>
        <p:spPr>
          <a:xfrm>
            <a:off x="0" y="0"/>
            <a:ext cx="1438182" cy="68555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C4DCD7-3203-4D05-B341-FDC93DA43436}"/>
              </a:ext>
            </a:extLst>
          </p:cNvPr>
          <p:cNvSpPr/>
          <p:nvPr/>
        </p:nvSpPr>
        <p:spPr>
          <a:xfrm>
            <a:off x="10582181" y="0"/>
            <a:ext cx="1609819" cy="68555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9563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CFFCA-E1A9-4EFC-9E0F-F4267D528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Archery Madness Wireframe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19A78E-527D-4489-A1DE-AA3005C72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137" y="1434391"/>
            <a:ext cx="7382653" cy="5058484"/>
          </a:xfrm>
          <a:prstGeom prst="rect">
            <a:avLst/>
          </a:prstGeom>
        </p:spPr>
      </p:pic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BB2193FE-6FC6-49DE-B6A4-6079F754FCC3}"/>
              </a:ext>
            </a:extLst>
          </p:cNvPr>
          <p:cNvSpPr/>
          <p:nvPr/>
        </p:nvSpPr>
        <p:spPr>
          <a:xfrm>
            <a:off x="7688062" y="469962"/>
            <a:ext cx="1811045" cy="859592"/>
          </a:xfrm>
          <a:prstGeom prst="wedgeRectCallout">
            <a:avLst>
              <a:gd name="adj1" fmla="val -126297"/>
              <a:gd name="adj2" fmla="val 201925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Target Boxes that move around the scene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0D3DDB47-F218-4C39-8C28-DA4AA343E2C3}"/>
              </a:ext>
            </a:extLst>
          </p:cNvPr>
          <p:cNvSpPr/>
          <p:nvPr/>
        </p:nvSpPr>
        <p:spPr>
          <a:xfrm>
            <a:off x="241176" y="1590028"/>
            <a:ext cx="1811045" cy="859592"/>
          </a:xfrm>
          <a:prstGeom prst="wedgeRectCallout">
            <a:avLst>
              <a:gd name="adj1" fmla="val 94291"/>
              <a:gd name="adj2" fmla="val 94516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Bow the player uses.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2AC56168-D3AC-4BD7-86C8-2549374E7C8C}"/>
              </a:ext>
            </a:extLst>
          </p:cNvPr>
          <p:cNvSpPr/>
          <p:nvPr/>
        </p:nvSpPr>
        <p:spPr>
          <a:xfrm>
            <a:off x="241175" y="4228175"/>
            <a:ext cx="1811045" cy="859592"/>
          </a:xfrm>
          <a:prstGeom prst="wedgeRectCallout">
            <a:avLst>
              <a:gd name="adj1" fmla="val 143801"/>
              <a:gd name="adj2" fmla="val 26353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Score and Time displays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C47A9A78-817A-48F8-A3DB-CD4996EF5F1B}"/>
              </a:ext>
            </a:extLst>
          </p:cNvPr>
          <p:cNvSpPr/>
          <p:nvPr/>
        </p:nvSpPr>
        <p:spPr>
          <a:xfrm>
            <a:off x="362133" y="5633283"/>
            <a:ext cx="1811045" cy="859592"/>
          </a:xfrm>
          <a:prstGeom prst="wedgeRectCallout">
            <a:avLst>
              <a:gd name="adj1" fmla="val 229095"/>
              <a:gd name="adj2" fmla="val -31483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Quivers that spawn the arrows.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E8438325-DC7D-43EC-B094-E5CB55818D76}"/>
              </a:ext>
            </a:extLst>
          </p:cNvPr>
          <p:cNvSpPr/>
          <p:nvPr/>
        </p:nvSpPr>
        <p:spPr>
          <a:xfrm>
            <a:off x="9918706" y="3368583"/>
            <a:ext cx="1811045" cy="859592"/>
          </a:xfrm>
          <a:prstGeom prst="wedgeRectCallout">
            <a:avLst>
              <a:gd name="adj1" fmla="val -164532"/>
              <a:gd name="adj2" fmla="val 56304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Barker that gives audio feedback to the player.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DA25A9-1507-424E-A421-8A640EA1C349}"/>
              </a:ext>
            </a:extLst>
          </p:cNvPr>
          <p:cNvSpPr/>
          <p:nvPr/>
        </p:nvSpPr>
        <p:spPr>
          <a:xfrm>
            <a:off x="5681708" y="2759954"/>
            <a:ext cx="45719" cy="205497"/>
          </a:xfrm>
          <a:prstGeom prst="rect">
            <a:avLst/>
          </a:prstGeom>
          <a:solidFill>
            <a:srgbClr val="6D433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51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36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Archery Madness</vt:lpstr>
      <vt:lpstr>Archery Madness Wireframe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Archery Madness</dc:title>
  <dc:creator>Andrew Spinks</dc:creator>
  <cp:lastModifiedBy>Andrew Spinks</cp:lastModifiedBy>
  <cp:revision>3</cp:revision>
  <dcterms:created xsi:type="dcterms:W3CDTF">2021-06-18T01:22:49Z</dcterms:created>
  <dcterms:modified xsi:type="dcterms:W3CDTF">2021-06-18T01:47:27Z</dcterms:modified>
</cp:coreProperties>
</file>

<file path=docProps/thumbnail.jpeg>
</file>